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19507200" cy="109728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hg7q7z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8ui237q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kqiqip6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qpbszlp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kxmld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xhrbqqc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qljwuvb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_fqr7r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ermoykf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h111ufy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xo1907l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dy6l_js_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itk99n__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ehi_sh6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x5dujcd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td_xl3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be83rk7z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e8qiwfq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ucrzxu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aml899o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4_sdwt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4ap79ks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dm5skrb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dz0iqhy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y9ha5lq_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wwvf4lb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65ch5ldu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mo2y49m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9507200" cy="1097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